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 Slab"/>
      <p:regular r:id="rId14"/>
      <p:bold r:id="rId15"/>
    </p:embeddedFon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Slab-bold.fntdata"/><Relationship Id="rId14" Type="http://schemas.openxmlformats.org/officeDocument/2006/relationships/font" Target="fonts/RobotoSlab-regular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Charity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8a8d2d8db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8a8d2d8db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Charity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97de158b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97de158b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Andy Johnson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8a8d2d8db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8a8d2d8db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Andy Johnson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8a8d2d8db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8a8d2d8db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Elizabeth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8a8d2d8db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8a8d2d8db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Elizabeth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a8a8d2d8db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a8a8d2d8db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Gage Wassweiler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8a8d2d8db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8a8d2d8db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Gage Wassweiler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Sprint 3: </a:t>
            </a:r>
            <a:r>
              <a:rPr lang="en"/>
              <a:t>FanAssist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Daily Fantasy Sports Optimizer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Charity Brown, Andy Johnson, Elizabeth Payne, Gage Wassweiler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Focus 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53227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 purpose of the FanAssist app is to assist daily fantasy sports users create a optimized lineup for competitions by leveraging FanDuel and DraftKings. Users can optimize and save their lineups which are based on detailed player statistics, player salary, and salary cap.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Sprint 3 Goal &amp; Major Achievements (cont)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Website Completion - Video, Deliverables, etc.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Home Page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Display general best lineups on 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Save desired lineups to user specific data on Firebase Firestore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Customization of App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Multiple Lineups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Finish MLB additions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grabs the actual FD/DK salaries for each contest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Switch to grabbing ESPN projections for NFL and MLB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NBA will still be our custom projections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Filter by player position or by team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Cases 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 tests to check spinner visibility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 test to check for saved lineup activity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 test to check multiple lineups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 test to check to make sure slates being grabbed properly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Case: Check Spinner Visibility </a:t>
            </a:r>
            <a:endParaRPr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056600"/>
            <a:ext cx="8839198" cy="1395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Case: Check for Next Activity</a:t>
            </a:r>
            <a:endParaRPr/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96525"/>
            <a:ext cx="8839202" cy="24213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 Case: Check Multiple Lineups</a:t>
            </a:r>
            <a:endParaRPr/>
          </a:p>
        </p:txBody>
      </p:sp>
      <p:pic>
        <p:nvPicPr>
          <p:cNvPr id="100" name="Google Shape;100;p19"/>
          <p:cNvPicPr preferRelativeResize="0"/>
          <p:nvPr/>
        </p:nvPicPr>
        <p:blipFill rotWithShape="1">
          <a:blip r:embed="rId3">
            <a:alphaModFix/>
          </a:blip>
          <a:srcRect b="0" l="-6757" r="0" t="0"/>
          <a:stretch/>
        </p:blipFill>
        <p:spPr>
          <a:xfrm>
            <a:off x="1118950" y="1186150"/>
            <a:ext cx="6088875" cy="369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Completed &amp; Lessons Learned</a:t>
            </a:r>
            <a:endParaRPr/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87900" y="14649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Export Button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Favorite Sport 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Sorting by team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Creating our own models for MLB/NFL</a:t>
            </a:r>
            <a:endParaRPr sz="1100"/>
          </a:p>
          <a:p>
            <a:pPr indent="-273050" lvl="1" marL="914400" rtl="0" algn="l">
              <a:spcBef>
                <a:spcPts val="0"/>
              </a:spcBef>
              <a:spcAft>
                <a:spcPts val="0"/>
              </a:spcAft>
              <a:buSzPts val="700"/>
              <a:buChar char="○"/>
            </a:pPr>
            <a:r>
              <a:rPr lang="en" sz="1100"/>
              <a:t>Eventually have the option to choose our projections or ESPN’s</a:t>
            </a:r>
            <a:endParaRPr sz="7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More intuitive user interface</a:t>
            </a:r>
            <a:endParaRPr sz="1100"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/>
              <a:t>________________________________________________</a:t>
            </a:r>
            <a:endParaRPr sz="1100"/>
          </a:p>
          <a:p>
            <a:pPr indent="-298450" lvl="0" marL="457200" rtl="0" algn="l">
              <a:spcBef>
                <a:spcPts val="160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Make sure to thoroughly understand systems being leveraged in case of an unknown error (AWS connectivity error)</a:t>
            </a:r>
            <a:endParaRPr sz="1100"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t/>
            </a:r>
            <a:endParaRPr sz="11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