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4084c2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14084c2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8a8d2d8d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8a8d2d8d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8a8d2d8d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8a8d2d8d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8a8d2d8d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8a8d2d8d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Johnson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97de158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97de158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Gage Wassweiler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8a8d2d8d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8a8d2d8d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Brown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8a8d2d8d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8a8d2d8d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8a8d2d8d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8a8d2d8d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8a8d2d8d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8a8d2d8d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Gage Wassweiler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8a8d2d8d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8a8d2d8d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Gage Wassweiler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2: </a:t>
            </a:r>
            <a:r>
              <a:rPr lang="en"/>
              <a:t>FanAssist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Daily Fantasy Sports Optimizer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Brown, Andy Johnson, Elizabeth Payne, Gage Wassweiler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Website Completion - Video, Deliverables,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 Page with Player Edit/View Options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Improvements on user interface and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Settings 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 Option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Finish MLB additions and grabbing projected scores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customization of app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&amp; Sprint Backlog 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450" y="1287875"/>
            <a:ext cx="3356883" cy="36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525" y="1287875"/>
            <a:ext cx="2895610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Focus 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5322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purpose of the FanAssist app is to assist daily fantasy sports users create a optimized lineup for competitions by leveraging FanDuel and DraftKings. Users can optimize their lineup based on detailed player statistics, player salary, salary cap.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2 Goal &amp; Major Sprint Achievements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Login &amp; Register page using Firebase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web server on 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Launched an EC2 instance that runs Ubuntu and utilizes an Apache web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Flask web app is hosted on the web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Generating a list of players directly from the DraftKings API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 grabs Sunday’s slate for NFL in real time and displays to users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sports are out of season, but app notifies users when they try to pull slates for them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2 Goal &amp; Major Achievements (cont)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optimization for NFL implemented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 exactly like NBA from last sprint, but is now using real time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 for both Fanduel and Draftkings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Bar Functionality for the List of Players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10 Unit Test Cases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Cases 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 Class (3)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Checks the length of Password meets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 Class (4)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Checks the visibility of GUI components when text is typed in the login fields (email / password)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Slate Class (2)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Tests the URL for the desired API, Fanduel or Draftkings, to make sure a valid URL has been given a String Request, and a response has been </a:t>
            </a:r>
            <a:r>
              <a:rPr lang="en"/>
              <a:t>received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Backend (4)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desired sport is out of season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Optimization around desired players to select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Cases : Register &amp; Login Classes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87900" y="1489825"/>
            <a:ext cx="40731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/>
              <a:t>Register</a:t>
            </a:r>
            <a:endParaRPr sz="1100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 u="sng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6350"/>
            <a:ext cx="3619501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683000" y="1489825"/>
            <a:ext cx="40731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/>
              <a:t>Login</a:t>
            </a:r>
            <a:endParaRPr sz="1100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 u="sng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175" y="1916350"/>
            <a:ext cx="5336776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Cases : Get Slate Class (API)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550" y="1483500"/>
            <a:ext cx="6755925" cy="32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Case: Lineup optimization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700" y="1315625"/>
            <a:ext cx="68770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Completed &amp; Lessons Learned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4814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Error Checking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 by player position or by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Selecting too many players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grabbing ESPN projections for NFL and MLB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NBA will still be our </a:t>
            </a:r>
            <a:r>
              <a:rPr lang="en"/>
              <a:t>custom</a:t>
            </a:r>
            <a:r>
              <a:rPr lang="en"/>
              <a:t> projections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Eventually have the option to choose our projections or ESPN’s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